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4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6E6"/>
    <a:srgbClr val="FFFFFF"/>
    <a:srgbClr val="006C94"/>
    <a:srgbClr val="006B94"/>
    <a:srgbClr val="F8F8F8"/>
    <a:srgbClr val="006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CFF03-B6EF-4E62-8A58-C1422D6C165E}" v="9" dt="2022-07-15T15:35:29.538"/>
    <p1510:client id="{525C595E-1FEC-43AB-B561-67645958F957}" v="3" dt="2022-07-14T17:01:27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3" autoAdjust="0"/>
    <p:restoredTop sz="94691"/>
  </p:normalViewPr>
  <p:slideViewPr>
    <p:cSldViewPr>
      <p:cViewPr varScale="1">
        <p:scale>
          <a:sx n="134" d="100"/>
          <a:sy n="134" d="100"/>
        </p:scale>
        <p:origin x="216" y="2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Cypert" userId="6da398e7-81a3-4968-adfe-fd57f53a1ad7" providerId="ADAL" clId="{273CFF03-B6EF-4E62-8A58-C1422D6C165E}"/>
    <pc:docChg chg="custSel delSld modSld">
      <pc:chgData name="Andrea Cypert" userId="6da398e7-81a3-4968-adfe-fd57f53a1ad7" providerId="ADAL" clId="{273CFF03-B6EF-4E62-8A58-C1422D6C165E}" dt="2022-07-15T16:00:16.075" v="18" actId="1036"/>
      <pc:docMkLst>
        <pc:docMk/>
      </pc:docMkLst>
      <pc:sldChg chg="delSp modSp mod setBg">
        <pc:chgData name="Andrea Cypert" userId="6da398e7-81a3-4968-adfe-fd57f53a1ad7" providerId="ADAL" clId="{273CFF03-B6EF-4E62-8A58-C1422D6C165E}" dt="2022-07-15T16:00:16.075" v="18" actId="1036"/>
        <pc:sldMkLst>
          <pc:docMk/>
          <pc:sldMk cId="0" sldId="259"/>
        </pc:sldMkLst>
        <pc:spChg chg="mod">
          <ac:chgData name="Andrea Cypert" userId="6da398e7-81a3-4968-adfe-fd57f53a1ad7" providerId="ADAL" clId="{273CFF03-B6EF-4E62-8A58-C1422D6C165E}" dt="2022-07-15T16:00:16.075" v="18" actId="1036"/>
          <ac:spMkLst>
            <pc:docMk/>
            <pc:sldMk cId="0" sldId="259"/>
            <ac:spMk id="3" creationId="{00000000-0000-0000-0000-000000000000}"/>
          </ac:spMkLst>
        </pc:spChg>
        <pc:spChg chg="mod">
          <ac:chgData name="Andrea Cypert" userId="6da398e7-81a3-4968-adfe-fd57f53a1ad7" providerId="ADAL" clId="{273CFF03-B6EF-4E62-8A58-C1422D6C165E}" dt="2022-07-15T16:00:16.075" v="18" actId="1036"/>
          <ac:spMkLst>
            <pc:docMk/>
            <pc:sldMk cId="0" sldId="259"/>
            <ac:spMk id="4" creationId="{00000000-0000-0000-0000-000000000000}"/>
          </ac:spMkLst>
        </pc:spChg>
        <pc:picChg chg="del">
          <ac:chgData name="Andrea Cypert" userId="6da398e7-81a3-4968-adfe-fd57f53a1ad7" providerId="ADAL" clId="{273CFF03-B6EF-4E62-8A58-C1422D6C165E}" dt="2022-07-15T15:35:34.270" v="10" actId="478"/>
          <ac:picMkLst>
            <pc:docMk/>
            <pc:sldMk cId="0" sldId="259"/>
            <ac:picMk id="2" creationId="{00000000-0000-0000-0000-000000000000}"/>
          </ac:picMkLst>
        </pc:picChg>
        <pc:picChg chg="mod">
          <ac:chgData name="Andrea Cypert" userId="6da398e7-81a3-4968-adfe-fd57f53a1ad7" providerId="ADAL" clId="{273CFF03-B6EF-4E62-8A58-C1422D6C165E}" dt="2022-07-15T15:35:29.538" v="9" actId="14826"/>
          <ac:picMkLst>
            <pc:docMk/>
            <pc:sldMk cId="0" sldId="259"/>
            <ac:picMk id="8" creationId="{8AD71060-805C-6A43-F80E-2F2B71F4F10A}"/>
          </ac:picMkLst>
        </pc:picChg>
      </pc:sldChg>
      <pc:sldChg chg="del">
        <pc:chgData name="Andrea Cypert" userId="6da398e7-81a3-4968-adfe-fd57f53a1ad7" providerId="ADAL" clId="{273CFF03-B6EF-4E62-8A58-C1422D6C165E}" dt="2022-07-15T15:29:25.673" v="0" actId="2696"/>
        <pc:sldMkLst>
          <pc:docMk/>
          <pc:sldMk cId="2692509095" sldId="65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E5A7-734B-4269-9AF9-65AD2D744722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3272D-00AE-4324-A5E5-E08BA2863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6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942B-B2EA-F441-A3D5-893BC354F9FA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AA016-18A2-7348-A9BC-EDEDDCF33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20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24F9AE4-85D3-02A8-654A-8E72F27AE5B0}"/>
              </a:ext>
            </a:extLst>
          </p:cNvPr>
          <p:cNvSpPr/>
          <p:nvPr userDrawn="1"/>
        </p:nvSpPr>
        <p:spPr>
          <a:xfrm flipH="1">
            <a:off x="10363200" y="6561974"/>
            <a:ext cx="1828800" cy="296026"/>
          </a:xfrm>
          <a:prstGeom prst="rtTriangle">
            <a:avLst/>
          </a:prstGeom>
          <a:solidFill>
            <a:srgbClr val="03A6E6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175D3349-AFFE-D25D-F8F4-F207501E488B}"/>
              </a:ext>
            </a:extLst>
          </p:cNvPr>
          <p:cNvSpPr/>
          <p:nvPr userDrawn="1"/>
        </p:nvSpPr>
        <p:spPr>
          <a:xfrm flipH="1">
            <a:off x="11201400" y="6583362"/>
            <a:ext cx="990600" cy="296026"/>
          </a:xfrm>
          <a:prstGeom prst="rtTriangle">
            <a:avLst/>
          </a:prstGeom>
          <a:solidFill>
            <a:srgbClr val="006C94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49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95AF11-B225-A2F2-9AB6-03FAB33487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0" y="5926412"/>
            <a:ext cx="2209800" cy="685358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F8D00328-D42C-000D-995C-631C18E106E2}"/>
              </a:ext>
            </a:extLst>
          </p:cNvPr>
          <p:cNvSpPr/>
          <p:nvPr userDrawn="1"/>
        </p:nvSpPr>
        <p:spPr>
          <a:xfrm>
            <a:off x="0" y="5742506"/>
            <a:ext cx="12192000" cy="1128946"/>
          </a:xfrm>
          <a:prstGeom prst="rtTriangle">
            <a:avLst/>
          </a:prstGeom>
          <a:solidFill>
            <a:srgbClr val="006C94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073F5A4F-8318-DC60-75F4-F11C9B903BFE}"/>
              </a:ext>
            </a:extLst>
          </p:cNvPr>
          <p:cNvSpPr/>
          <p:nvPr userDrawn="1"/>
        </p:nvSpPr>
        <p:spPr>
          <a:xfrm>
            <a:off x="0" y="6308727"/>
            <a:ext cx="12192000" cy="570661"/>
          </a:xfrm>
          <a:prstGeom prst="rtTriangle">
            <a:avLst/>
          </a:prstGeom>
          <a:solidFill>
            <a:schemeClr val="accent2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00649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72FEF6-CFA6-6440-B4FB-87AD8F6B92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7980" y="6160800"/>
            <a:ext cx="1114441" cy="43586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F1A227-E05D-ECFD-5496-A163BD4740E6}"/>
              </a:ext>
            </a:extLst>
          </p:cNvPr>
          <p:cNvSpPr txBox="1">
            <a:spLocks/>
          </p:cNvSpPr>
          <p:nvPr/>
        </p:nvSpPr>
        <p:spPr>
          <a:xfrm>
            <a:off x="762000" y="1409154"/>
            <a:ext cx="7772400" cy="12168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4400" b="1" dirty="0">
                <a:solidFill>
                  <a:srgbClr val="006491"/>
                </a:solidFill>
                <a:latin typeface="+mj-lt"/>
                <a:ea typeface="+mj-ea"/>
                <a:cs typeface="+mj-cs"/>
              </a:rPr>
              <a:t>Title of Presentation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509B408-7C02-E55D-20EF-3DF1FC038C79}"/>
              </a:ext>
            </a:extLst>
          </p:cNvPr>
          <p:cNvSpPr txBox="1">
            <a:spLocks/>
          </p:cNvSpPr>
          <p:nvPr/>
        </p:nvSpPr>
        <p:spPr>
          <a:xfrm>
            <a:off x="838200" y="2094954"/>
            <a:ext cx="7772400" cy="2364342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Speaker Name(s)</a:t>
            </a:r>
          </a:p>
          <a:p>
            <a:pPr>
              <a:spcBef>
                <a:spcPct val="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Job Title, Company</a:t>
            </a:r>
          </a:p>
          <a:p>
            <a:pPr>
              <a:spcBef>
                <a:spcPct val="0"/>
              </a:spcBef>
              <a:defRPr/>
            </a:pPr>
            <a:endParaRPr lang="en-US" sz="3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Year of the Conference</a:t>
            </a:r>
          </a:p>
          <a:p>
            <a:pPr>
              <a:spcBef>
                <a:spcPct val="0"/>
              </a:spcBef>
              <a:defRPr/>
            </a:pPr>
            <a:r>
              <a:rPr lang="en-US" sz="1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D9A521-D731-E1D0-9096-BF34EE960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53400" y="13716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469393"/>
            <a:ext cx="10972800" cy="1143000"/>
          </a:xfrm>
        </p:spPr>
        <p:txBody>
          <a:bodyPr/>
          <a:lstStyle/>
          <a:p>
            <a:r>
              <a:rPr lang="en-US" b="1" dirty="0"/>
              <a:t>Welcome Slide – Introduce Yourself</a:t>
            </a:r>
            <a:endParaRPr lang="en-US" b="1" dirty="0">
              <a:solidFill>
                <a:srgbClr val="00649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Speaker Name</a:t>
            </a:r>
          </a:p>
          <a:p>
            <a:r>
              <a:rPr lang="en-US" dirty="0"/>
              <a:t>Company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Brief bio information that you’d like to share</a:t>
            </a:r>
          </a:p>
          <a:p>
            <a:r>
              <a:rPr lang="en-US" dirty="0"/>
              <a:t>Headshot (will help the viewer visualize who is speaking)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5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rgbClr val="006491"/>
                </a:solidFill>
              </a:rPr>
              <a:t>Presentation Tips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your PPT presentation simple</a:t>
            </a:r>
          </a:p>
          <a:p>
            <a:r>
              <a:rPr lang="en-US" dirty="0"/>
              <a:t>Limit bullet points &amp; text – avoid long paragraphs or sentences</a:t>
            </a:r>
          </a:p>
          <a:p>
            <a:r>
              <a:rPr lang="en-US" dirty="0"/>
              <a:t>Limit transitions &amp; builds (animation)... they might not display correctly and make your PPT files larger</a:t>
            </a:r>
          </a:p>
          <a:p>
            <a:r>
              <a:rPr lang="en-US" dirty="0"/>
              <a:t>Use high-quality graphics… Avoid pixilated/blurry images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8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491"/>
                </a:solidFill>
              </a:rPr>
              <a:t>Your Title Here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Add tex</a:t>
            </a:r>
            <a:r>
              <a:rPr lang="en-US" dirty="0"/>
              <a:t>t here….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81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AMPE Theme">
      <a:dk1>
        <a:sysClr val="windowText" lastClr="000000"/>
      </a:dk1>
      <a:lt1>
        <a:srgbClr val="000000"/>
      </a:lt1>
      <a:dk2>
        <a:srgbClr val="000000"/>
      </a:dk2>
      <a:lt2>
        <a:srgbClr val="E7E6E6"/>
      </a:lt2>
      <a:accent1>
        <a:srgbClr val="006699"/>
      </a:accent1>
      <a:accent2>
        <a:srgbClr val="00A6E6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AMPE Brand 1">
      <a:majorFont>
        <a:latin typeface="Arial"/>
        <a:ea typeface=""/>
        <a:cs typeface=""/>
      </a:majorFont>
      <a:minorFont>
        <a:latin typeface="Arial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969A382C7C94B8735A7EAAE0B341D" ma:contentTypeVersion="13" ma:contentTypeDescription="Create a new document." ma:contentTypeScope="" ma:versionID="979e71a1ad97f506da27ffac57943b06">
  <xsd:schema xmlns:xsd="http://www.w3.org/2001/XMLSchema" xmlns:xs="http://www.w3.org/2001/XMLSchema" xmlns:p="http://schemas.microsoft.com/office/2006/metadata/properties" xmlns:ns3="54a094f5-459c-4b50-80f3-59bdadfac681" xmlns:ns4="e8d6b2a4-d050-4774-b81a-c38881f63ba7" targetNamespace="http://schemas.microsoft.com/office/2006/metadata/properties" ma:root="true" ma:fieldsID="b1e6ed71187b44617b56ba79403b3089" ns3:_="" ns4:_="">
    <xsd:import namespace="54a094f5-459c-4b50-80f3-59bdadfac681"/>
    <xsd:import namespace="e8d6b2a4-d050-4774-b81a-c38881f63ba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094f5-459c-4b50-80f3-59bdadfac6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6b2a4-d050-4774-b81a-c38881f63b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81BE25-051E-41A3-990E-D80EFE56E6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094f5-459c-4b50-80f3-59bdadfac681"/>
    <ds:schemaRef ds:uri="e8d6b2a4-d050-4774-b81a-c38881f63b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691C01-B941-4409-9638-D3BC583EDF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3E82D1-3FDE-4D0E-95C1-D92740006F87}">
  <ds:schemaRefs>
    <ds:schemaRef ds:uri="54a094f5-459c-4b50-80f3-59bdadfac681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e8d6b2a4-d050-4774-b81a-c38881f63ba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3368</TotalTime>
  <Words>98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Nova</vt:lpstr>
      <vt:lpstr>Calibri</vt:lpstr>
      <vt:lpstr>Office Theme</vt:lpstr>
      <vt:lpstr>PowerPoint Presentation</vt:lpstr>
      <vt:lpstr>Welcome Slide – Introduce Yourself</vt:lpstr>
      <vt:lpstr>Presentation Tips</vt:lpstr>
      <vt:lpstr>Your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</dc:creator>
  <cp:lastModifiedBy>Microsoft Office User</cp:lastModifiedBy>
  <cp:revision>49</cp:revision>
  <dcterms:created xsi:type="dcterms:W3CDTF">2015-05-11T19:26:06Z</dcterms:created>
  <dcterms:modified xsi:type="dcterms:W3CDTF">2024-03-08T23:59:15Z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0x0101002B6969A382C7C94B8735A7EAAE0B341D</vt:lpwstr>
  </property>
</Properties>
</file>