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</p:sldMasterIdLst>
  <p:sldIdLst>
    <p:sldId id="256" r:id="rId5"/>
  </p:sldIdLst>
  <p:sldSz cx="32918400" cy="219456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0368" userDrawn="1">
          <p15:clr>
            <a:srgbClr val="A4A3A4"/>
          </p15:clr>
        </p15:guide>
        <p15:guide id="2" orient="horz" pos="69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3F0"/>
    <a:srgbClr val="FF9900"/>
    <a:srgbClr val="006B94"/>
    <a:srgbClr val="85D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3390BB-A37D-2840-8322-9BBC04216DDC}" v="22" dt="2021-03-24T19:59:07.3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5" autoAdjust="0"/>
    <p:restoredTop sz="96324"/>
  </p:normalViewPr>
  <p:slideViewPr>
    <p:cSldViewPr snapToGrid="0">
      <p:cViewPr>
        <p:scale>
          <a:sx n="49" d="100"/>
          <a:sy n="49" d="100"/>
        </p:scale>
        <p:origin x="496" y="456"/>
      </p:cViewPr>
      <p:guideLst>
        <p:guide pos="10368"/>
        <p:guide orient="horz"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739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83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1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8352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15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084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707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09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1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71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086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58FC4D3-8270-9B93-C2FF-64F0F6C646E2}"/>
              </a:ext>
            </a:extLst>
          </p:cNvPr>
          <p:cNvSpPr/>
          <p:nvPr userDrawn="1"/>
        </p:nvSpPr>
        <p:spPr>
          <a:xfrm>
            <a:off x="0" y="3464912"/>
            <a:ext cx="32918400" cy="756596"/>
          </a:xfrm>
          <a:prstGeom prst="rect">
            <a:avLst/>
          </a:prstGeom>
          <a:solidFill>
            <a:srgbClr val="00B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19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3/4/24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99CD46-D2A6-291C-31A0-93C5EA4063E9}"/>
              </a:ext>
            </a:extLst>
          </p:cNvPr>
          <p:cNvSpPr/>
          <p:nvPr userDrawn="1"/>
        </p:nvSpPr>
        <p:spPr>
          <a:xfrm>
            <a:off x="0" y="0"/>
            <a:ext cx="32918400" cy="3656374"/>
          </a:xfrm>
          <a:prstGeom prst="rect">
            <a:avLst/>
          </a:prstGeom>
          <a:solidFill>
            <a:srgbClr val="006B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19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B581AEF-01F3-EE59-8CD6-2B015D56447E}"/>
              </a:ext>
            </a:extLst>
          </p:cNvPr>
          <p:cNvCxnSpPr/>
          <p:nvPr userDrawn="1"/>
        </p:nvCxnSpPr>
        <p:spPr>
          <a:xfrm>
            <a:off x="-15892" y="3775645"/>
            <a:ext cx="32918400" cy="0"/>
          </a:xfrm>
          <a:prstGeom prst="line">
            <a:avLst/>
          </a:prstGeom>
          <a:ln w="257175" cmpd="thickThin">
            <a:solidFill>
              <a:schemeClr val="bg1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61C5BDE-9928-D8D2-C3BA-38744F75109A}"/>
              </a:ext>
            </a:extLst>
          </p:cNvPr>
          <p:cNvSpPr txBox="1"/>
          <p:nvPr userDrawn="1"/>
        </p:nvSpPr>
        <p:spPr>
          <a:xfrm>
            <a:off x="-4969565" y="-23853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D3D7CD8-B60F-DDCD-70AF-B7DEAFF8107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4037" y="736612"/>
            <a:ext cx="6286514" cy="215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57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5">
            <a:extLst>
              <a:ext uri="{FF2B5EF4-FFF2-40B4-BE49-F238E27FC236}">
                <a16:creationId xmlns:a16="http://schemas.microsoft.com/office/drawing/2014/main" id="{597E0F4F-ED21-4112-874E-3FA6A760C53A}"/>
              </a:ext>
            </a:extLst>
          </p:cNvPr>
          <p:cNvSpPr txBox="1">
            <a:spLocks/>
          </p:cNvSpPr>
          <p:nvPr/>
        </p:nvSpPr>
        <p:spPr>
          <a:xfrm>
            <a:off x="1424334" y="1111696"/>
            <a:ext cx="23955851" cy="237391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29260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8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751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Presentation Title</a:t>
            </a:r>
            <a:br>
              <a:rPr lang="en-US" sz="844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7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 Names</a:t>
            </a:r>
            <a:br>
              <a:rPr lang="en-US" sz="447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7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ID #</a:t>
            </a:r>
          </a:p>
        </p:txBody>
      </p:sp>
      <p:sp>
        <p:nvSpPr>
          <p:cNvPr id="95" name="Text Placeholder 6">
            <a:extLst>
              <a:ext uri="{FF2B5EF4-FFF2-40B4-BE49-F238E27FC236}">
                <a16:creationId xmlns:a16="http://schemas.microsoft.com/office/drawing/2014/main" id="{3864185B-9321-450B-B063-B5E13FB20B3C}"/>
              </a:ext>
            </a:extLst>
          </p:cNvPr>
          <p:cNvSpPr txBox="1">
            <a:spLocks/>
          </p:cNvSpPr>
          <p:nvPr/>
        </p:nvSpPr>
        <p:spPr>
          <a:xfrm>
            <a:off x="1203109" y="5633290"/>
            <a:ext cx="6799772" cy="781167"/>
          </a:xfrm>
          <a:prstGeom prst="rect">
            <a:avLst/>
          </a:prstGeom>
        </p:spPr>
        <p:txBody>
          <a:bodyPr>
            <a:normAutofit/>
          </a:bodyPr>
          <a:lstStyle>
            <a:lvl1pPr marL="731520" indent="-731520" algn="l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Char char="•"/>
              <a:defRPr sz="8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206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368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4672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097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358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375" b="1" dirty="0">
                <a:solidFill>
                  <a:srgbClr val="006B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</a:t>
            </a:r>
          </a:p>
        </p:txBody>
      </p:sp>
      <p:sp>
        <p:nvSpPr>
          <p:cNvPr id="96" name="Content Placeholder 7">
            <a:extLst>
              <a:ext uri="{FF2B5EF4-FFF2-40B4-BE49-F238E27FC236}">
                <a16:creationId xmlns:a16="http://schemas.microsoft.com/office/drawing/2014/main" id="{DBD59822-091E-43D7-BEFF-82A671BF44AC}"/>
              </a:ext>
            </a:extLst>
          </p:cNvPr>
          <p:cNvSpPr txBox="1">
            <a:spLocks/>
          </p:cNvSpPr>
          <p:nvPr/>
        </p:nvSpPr>
        <p:spPr>
          <a:xfrm>
            <a:off x="1203109" y="6350164"/>
            <a:ext cx="6799772" cy="12694801"/>
          </a:xfrm>
          <a:prstGeom prst="rect">
            <a:avLst/>
          </a:prstGeom>
        </p:spPr>
        <p:txBody>
          <a:bodyPr>
            <a:normAutofit/>
          </a:bodyPr>
          <a:lstStyle>
            <a:lvl1pPr marL="731520" indent="-731520" algn="l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Char char="•"/>
              <a:defRPr sz="8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206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8368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4672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097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358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63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892696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1613CB3CB8A24A9010558FDCF0C576" ma:contentTypeVersion="15" ma:contentTypeDescription="Create a new document." ma:contentTypeScope="" ma:versionID="a4bc2bbd16fbf7da199de94c767579d4">
  <xsd:schema xmlns:xsd="http://www.w3.org/2001/XMLSchema" xmlns:xs="http://www.w3.org/2001/XMLSchema" xmlns:p="http://schemas.microsoft.com/office/2006/metadata/properties" xmlns:ns3="1325c0ca-939d-461b-9e5c-a55794c5f186" xmlns:ns4="c4e44ee5-f766-41ce-aa25-520816108c56" targetNamespace="http://schemas.microsoft.com/office/2006/metadata/properties" ma:root="true" ma:fieldsID="3ece5dc43d28f3f61a6a82ad66bc8950" ns3:_="" ns4:_="">
    <xsd:import namespace="1325c0ca-939d-461b-9e5c-a55794c5f186"/>
    <xsd:import namespace="c4e44ee5-f766-41ce-aa25-520816108c5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25c0ca-939d-461b-9e5c-a55794c5f18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e44ee5-f766-41ce-aa25-520816108c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E609D4-07D6-48B1-84F2-17C45699EA38}">
  <ds:schemaRefs>
    <ds:schemaRef ds:uri="http://schemas.microsoft.com/office/infopath/2007/PartnerControls"/>
    <ds:schemaRef ds:uri="http://schemas.openxmlformats.org/package/2006/metadata/core-properties"/>
    <ds:schemaRef ds:uri="1325c0ca-939d-461b-9e5c-a55794c5f186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c4e44ee5-f766-41ce-aa25-520816108c5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DB2ABF3-6EE1-427C-A26E-D45E99C45E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25c0ca-939d-461b-9e5c-a55794c5f186"/>
    <ds:schemaRef ds:uri="c4e44ee5-f766-41ce-aa25-520816108c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D46651B-0A52-4BDD-B822-38F0263FF5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734</TotalTime>
  <Words>14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Benitez</dc:creator>
  <cp:lastModifiedBy>Microsoft Office User</cp:lastModifiedBy>
  <cp:revision>8</cp:revision>
  <dcterms:created xsi:type="dcterms:W3CDTF">2018-03-20T15:27:43Z</dcterms:created>
  <dcterms:modified xsi:type="dcterms:W3CDTF">2024-03-05T07:18:19Z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0x0101003E1613CB3CB8A24A9010558FDCF0C576</vt:lpwstr>
  </property>
</Properties>
</file>