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sldIdLst>
    <p:sldId id="256" r:id="rId5"/>
  </p:sldIdLst>
  <p:sldSz cx="32918400" cy="219456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0368" userDrawn="1">
          <p15:clr>
            <a:srgbClr val="A4A3A4"/>
          </p15:clr>
        </p15:guide>
        <p15:guide id="2" orient="horz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F0"/>
    <a:srgbClr val="FF9900"/>
    <a:srgbClr val="006B94"/>
    <a:srgbClr val="8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96327"/>
  </p:normalViewPr>
  <p:slideViewPr>
    <p:cSldViewPr snapToGrid="0">
      <p:cViewPr varScale="1">
        <p:scale>
          <a:sx n="37" d="100"/>
          <a:sy n="37" d="100"/>
        </p:scale>
        <p:origin x="1464" y="240"/>
      </p:cViewPr>
      <p:guideLst>
        <p:guide pos="10368"/>
        <p:guide orient="horz"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6B9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169-664D-8C66-250E0FB308FE}"/>
              </c:ext>
            </c:extLst>
          </c:dPt>
          <c:dPt>
            <c:idx val="1"/>
            <c:bubble3D val="0"/>
            <c:spPr>
              <a:solidFill>
                <a:srgbClr val="00B3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169-664D-8C66-250E0FB308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169-664D-8C66-250E0FB308FE}"/>
              </c:ext>
            </c:extLst>
          </c:dPt>
          <c:dPt>
            <c:idx val="3"/>
            <c:bubble3D val="0"/>
            <c:spPr>
              <a:solidFill>
                <a:srgbClr val="85DFF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169-664D-8C66-250E0FB308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69-664D-8C66-250E0FB308F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1012726024111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813689648852736E-2"/>
          <c:y val="9.8178762713946058E-2"/>
          <c:w val="0.94477436777993806"/>
          <c:h val="0.768786600826872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B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F9-2D43-BE2F-14BE82AAC865}"/>
              </c:ext>
            </c:extLst>
          </c:dPt>
          <c:dPt>
            <c:idx val="1"/>
            <c:invertIfNegative val="0"/>
            <c:bubble3D val="0"/>
            <c:spPr>
              <a:solidFill>
                <a:srgbClr val="006B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F9-2D43-BE2F-14BE82AAC865}"/>
              </c:ext>
            </c:extLst>
          </c:dPt>
          <c:dPt>
            <c:idx val="2"/>
            <c:invertIfNegative val="0"/>
            <c:bubble3D val="0"/>
            <c:spPr>
              <a:solidFill>
                <a:srgbClr val="006B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F9-2D43-BE2F-14BE82AAC865}"/>
              </c:ext>
            </c:extLst>
          </c:dPt>
          <c:dPt>
            <c:idx val="3"/>
            <c:invertIfNegative val="0"/>
            <c:bubble3D val="0"/>
            <c:spPr>
              <a:solidFill>
                <a:srgbClr val="006B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F9-2D43-BE2F-14BE82AAC86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F9-2D43-BE2F-14BE82AAC8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3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F9-2D43-BE2F-14BE82AAC8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F9-2D43-BE2F-14BE82AAC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038552"/>
        <c:axId val="514042488"/>
      </c:barChart>
      <c:catAx>
        <c:axId val="51403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042488"/>
        <c:crosses val="autoZero"/>
        <c:auto val="1"/>
        <c:lblAlgn val="ctr"/>
        <c:lblOffset val="100"/>
        <c:noMultiLvlLbl val="0"/>
      </c:catAx>
      <c:valAx>
        <c:axId val="514042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03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813689648852736E-2"/>
          <c:y val="0.17643284751787389"/>
          <c:w val="0.89167590067942948"/>
          <c:h val="0.4753331677363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B9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4-6141-9FB7-AA0B112DB3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3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64-6141-9FB7-AA0B112DB3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64-6141-9FB7-AA0B112DB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038552"/>
        <c:axId val="514042488"/>
      </c:barChart>
      <c:catAx>
        <c:axId val="51403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042488"/>
        <c:crosses val="autoZero"/>
        <c:auto val="1"/>
        <c:lblAlgn val="ctr"/>
        <c:lblOffset val="100"/>
        <c:noMultiLvlLbl val="0"/>
      </c:catAx>
      <c:valAx>
        <c:axId val="514042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0385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3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1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19216-793A-FF4A-4A46-C46AA6CA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037" y="736612"/>
            <a:ext cx="6286514" cy="21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5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5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8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0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9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8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58FC4D3-8270-9B93-C2FF-64F0F6C646E2}"/>
              </a:ext>
            </a:extLst>
          </p:cNvPr>
          <p:cNvSpPr/>
          <p:nvPr userDrawn="1"/>
        </p:nvSpPr>
        <p:spPr>
          <a:xfrm>
            <a:off x="0" y="3464912"/>
            <a:ext cx="32918400" cy="756596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9CD46-D2A6-291C-31A0-93C5EA4063E9}"/>
              </a:ext>
            </a:extLst>
          </p:cNvPr>
          <p:cNvSpPr/>
          <p:nvPr userDrawn="1"/>
        </p:nvSpPr>
        <p:spPr>
          <a:xfrm>
            <a:off x="0" y="0"/>
            <a:ext cx="32918400" cy="3656374"/>
          </a:xfrm>
          <a:prstGeom prst="rect">
            <a:avLst/>
          </a:prstGeom>
          <a:solidFill>
            <a:srgbClr val="006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581AEF-01F3-EE59-8CD6-2B015D56447E}"/>
              </a:ext>
            </a:extLst>
          </p:cNvPr>
          <p:cNvCxnSpPr/>
          <p:nvPr userDrawn="1"/>
        </p:nvCxnSpPr>
        <p:spPr>
          <a:xfrm>
            <a:off x="-15892" y="3775645"/>
            <a:ext cx="32918400" cy="0"/>
          </a:xfrm>
          <a:prstGeom prst="line">
            <a:avLst/>
          </a:prstGeom>
          <a:ln w="257175" cmpd="thickThin">
            <a:solidFill>
              <a:schemeClr val="bg1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61C5BDE-9928-D8D2-C3BA-38744F75109A}"/>
              </a:ext>
            </a:extLst>
          </p:cNvPr>
          <p:cNvSpPr txBox="1"/>
          <p:nvPr userDrawn="1"/>
        </p:nvSpPr>
        <p:spPr>
          <a:xfrm>
            <a:off x="-4969565" y="-2385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5">
            <a:extLst>
              <a:ext uri="{FF2B5EF4-FFF2-40B4-BE49-F238E27FC236}">
                <a16:creationId xmlns:a16="http://schemas.microsoft.com/office/drawing/2014/main" id="{597E0F4F-ED21-4112-874E-3FA6A760C53A}"/>
              </a:ext>
            </a:extLst>
          </p:cNvPr>
          <p:cNvSpPr txBox="1">
            <a:spLocks/>
          </p:cNvSpPr>
          <p:nvPr/>
        </p:nvSpPr>
        <p:spPr>
          <a:xfrm>
            <a:off x="1271934" y="1111696"/>
            <a:ext cx="23955851" cy="23739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Presentation Title</a:t>
            </a:r>
            <a:br>
              <a:rPr lang="en-US" sz="84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7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Names</a:t>
            </a:r>
            <a:br>
              <a:rPr lang="en-US" sz="447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7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ID #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E778C28-C334-2FE1-15B8-9B614C7DA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619384"/>
              </p:ext>
            </p:extLst>
          </p:nvPr>
        </p:nvGraphicFramePr>
        <p:xfrm>
          <a:off x="9398422" y="16132522"/>
          <a:ext cx="4752959" cy="565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4D9F97-FDEF-78CC-741E-E3782F078EC7}"/>
              </a:ext>
            </a:extLst>
          </p:cNvPr>
          <p:cNvSpPr txBox="1">
            <a:spLocks/>
          </p:cNvSpPr>
          <p:nvPr/>
        </p:nvSpPr>
        <p:spPr>
          <a:xfrm>
            <a:off x="1204990" y="4541684"/>
            <a:ext cx="8058989" cy="92582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6B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CC2154-B13A-E681-1692-6AD5A4439F7C}"/>
              </a:ext>
            </a:extLst>
          </p:cNvPr>
          <p:cNvSpPr txBox="1">
            <a:spLocks/>
          </p:cNvSpPr>
          <p:nvPr/>
        </p:nvSpPr>
        <p:spPr>
          <a:xfrm>
            <a:off x="1204990" y="5391315"/>
            <a:ext cx="8058989" cy="529018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660415-48F1-D188-07D7-BC3CC126AAEB}"/>
              </a:ext>
            </a:extLst>
          </p:cNvPr>
          <p:cNvSpPr txBox="1">
            <a:spLocks/>
          </p:cNvSpPr>
          <p:nvPr/>
        </p:nvSpPr>
        <p:spPr>
          <a:xfrm>
            <a:off x="9903012" y="4608401"/>
            <a:ext cx="7561529" cy="655318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6B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graphicFrame>
        <p:nvGraphicFramePr>
          <p:cNvPr id="10" name="Content Placeholder 48">
            <a:extLst>
              <a:ext uri="{FF2B5EF4-FFF2-40B4-BE49-F238E27FC236}">
                <a16:creationId xmlns:a16="http://schemas.microsoft.com/office/drawing/2014/main" id="{79BF4CC8-0711-5939-BEAA-831AB2D2C7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905339"/>
              </p:ext>
            </p:extLst>
          </p:nvPr>
        </p:nvGraphicFramePr>
        <p:xfrm>
          <a:off x="9742948" y="10219239"/>
          <a:ext cx="7922716" cy="518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F2EF913-1BD7-A59D-4D09-411F0AF657DD}"/>
              </a:ext>
            </a:extLst>
          </p:cNvPr>
          <p:cNvSpPr txBox="1">
            <a:spLocks/>
          </p:cNvSpPr>
          <p:nvPr/>
        </p:nvSpPr>
        <p:spPr>
          <a:xfrm>
            <a:off x="18824386" y="4675076"/>
            <a:ext cx="7561529" cy="65531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6B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6F34CC5-502F-61FA-A625-B613294546D2}"/>
              </a:ext>
            </a:extLst>
          </p:cNvPr>
          <p:cNvSpPr txBox="1">
            <a:spLocks/>
          </p:cNvSpPr>
          <p:nvPr/>
        </p:nvSpPr>
        <p:spPr>
          <a:xfrm>
            <a:off x="18824386" y="16564619"/>
            <a:ext cx="7561529" cy="845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6B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F09F9D79-3BE8-3769-0C57-B2521E1467B4}"/>
              </a:ext>
            </a:extLst>
          </p:cNvPr>
          <p:cNvSpPr txBox="1">
            <a:spLocks/>
          </p:cNvSpPr>
          <p:nvPr/>
        </p:nvSpPr>
        <p:spPr>
          <a:xfrm>
            <a:off x="18850799" y="17442822"/>
            <a:ext cx="7687514" cy="4084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997FD8F-5A3A-A951-8E17-DAB33655F768}"/>
              </a:ext>
            </a:extLst>
          </p:cNvPr>
          <p:cNvSpPr txBox="1">
            <a:spLocks/>
          </p:cNvSpPr>
          <p:nvPr/>
        </p:nvSpPr>
        <p:spPr>
          <a:xfrm>
            <a:off x="1204990" y="11332809"/>
            <a:ext cx="7455104" cy="10782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6B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2CFE1D41-99D8-FBB0-F7A3-544250B2E489}"/>
              </a:ext>
            </a:extLst>
          </p:cNvPr>
          <p:cNvSpPr txBox="1">
            <a:spLocks/>
          </p:cNvSpPr>
          <p:nvPr/>
        </p:nvSpPr>
        <p:spPr>
          <a:xfrm>
            <a:off x="1204990" y="12439612"/>
            <a:ext cx="7455104" cy="547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6E4EE7D-39D6-C6FF-1EE6-7163FDBCB865}"/>
              </a:ext>
            </a:extLst>
          </p:cNvPr>
          <p:cNvSpPr txBox="1">
            <a:spLocks/>
          </p:cNvSpPr>
          <p:nvPr/>
        </p:nvSpPr>
        <p:spPr>
          <a:xfrm>
            <a:off x="18833909" y="12630351"/>
            <a:ext cx="7262546" cy="8496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6B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EF9015D9-D6F0-FE4A-A68E-4EBB2CFFDD56}"/>
              </a:ext>
            </a:extLst>
          </p:cNvPr>
          <p:cNvSpPr txBox="1">
            <a:spLocks/>
          </p:cNvSpPr>
          <p:nvPr/>
        </p:nvSpPr>
        <p:spPr>
          <a:xfrm>
            <a:off x="18890807" y="13508556"/>
            <a:ext cx="7187335" cy="799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5F5B598-5054-0EB8-D050-E7EDB14C624B}"/>
              </a:ext>
            </a:extLst>
          </p:cNvPr>
          <p:cNvSpPr txBox="1">
            <a:spLocks/>
          </p:cNvSpPr>
          <p:nvPr/>
        </p:nvSpPr>
        <p:spPr>
          <a:xfrm>
            <a:off x="27585611" y="7005446"/>
            <a:ext cx="7561529" cy="10782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006B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D02D0086-805C-A1D4-6D2B-EF68421242BE}"/>
              </a:ext>
            </a:extLst>
          </p:cNvPr>
          <p:cNvSpPr txBox="1">
            <a:spLocks/>
          </p:cNvSpPr>
          <p:nvPr/>
        </p:nvSpPr>
        <p:spPr>
          <a:xfrm>
            <a:off x="27703464" y="8173212"/>
            <a:ext cx="7687514" cy="6015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here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here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here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here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here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3EA8B5AB-24F3-7676-5BD4-6536854C9A78}"/>
              </a:ext>
            </a:extLst>
          </p:cNvPr>
          <p:cNvSpPr txBox="1">
            <a:spLocks/>
          </p:cNvSpPr>
          <p:nvPr/>
        </p:nvSpPr>
        <p:spPr>
          <a:xfrm>
            <a:off x="9877990" y="5518990"/>
            <a:ext cx="7560718" cy="4346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here</a:t>
            </a:r>
          </a:p>
          <a:p>
            <a:pPr>
              <a:buClr>
                <a:srgbClr val="00B3F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A</a:t>
            </a:r>
          </a:p>
          <a:p>
            <a:pPr>
              <a:buClr>
                <a:srgbClr val="00B3F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B</a:t>
            </a:r>
          </a:p>
          <a:p>
            <a:pPr>
              <a:buClr>
                <a:srgbClr val="00B3F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B640A0-955E-ECFC-2AC6-03709674B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061" y="6111421"/>
            <a:ext cx="3349222" cy="23671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FCB8A7-A6A7-60DF-935C-DB732C9EE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064" y="8854621"/>
            <a:ext cx="3349221" cy="2367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F03378-6F53-81AD-9816-EC9E6A0D0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646" y="8834785"/>
            <a:ext cx="3349221" cy="2367132"/>
          </a:xfrm>
          <a:prstGeom prst="rect">
            <a:avLst/>
          </a:prstGeom>
        </p:spPr>
      </p:pic>
      <p:graphicFrame>
        <p:nvGraphicFramePr>
          <p:cNvPr id="24" name="Content Placeholder 48">
            <a:extLst>
              <a:ext uri="{FF2B5EF4-FFF2-40B4-BE49-F238E27FC236}">
                <a16:creationId xmlns:a16="http://schemas.microsoft.com/office/drawing/2014/main" id="{0B6A11D9-15C1-F446-D3CE-F354B5F822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205304"/>
              </p:ext>
            </p:extLst>
          </p:nvPr>
        </p:nvGraphicFramePr>
        <p:xfrm>
          <a:off x="22356685" y="5967316"/>
          <a:ext cx="3751529" cy="259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1">
            <a:extLst>
              <a:ext uri="{FF2B5EF4-FFF2-40B4-BE49-F238E27FC236}">
                <a16:creationId xmlns:a16="http://schemas.microsoft.com/office/drawing/2014/main" id="{7D6FEAB9-A33B-94B4-067E-2426DD4889CF}"/>
              </a:ext>
            </a:extLst>
          </p:cNvPr>
          <p:cNvSpPr txBox="1"/>
          <p:nvPr/>
        </p:nvSpPr>
        <p:spPr>
          <a:xfrm>
            <a:off x="18855064" y="11502591"/>
            <a:ext cx="353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Caption/Figure information here</a:t>
            </a: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7FDDD16C-CA66-BCCC-F0FB-CD51422C6B2C}"/>
              </a:ext>
            </a:extLst>
          </p:cNvPr>
          <p:cNvSpPr txBox="1"/>
          <p:nvPr/>
        </p:nvSpPr>
        <p:spPr>
          <a:xfrm>
            <a:off x="22568416" y="11519078"/>
            <a:ext cx="353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Caption/Figure information here</a:t>
            </a:r>
          </a:p>
        </p:txBody>
      </p:sp>
      <p:pic>
        <p:nvPicPr>
          <p:cNvPr id="27" name="table">
            <a:extLst>
              <a:ext uri="{FF2B5EF4-FFF2-40B4-BE49-F238E27FC236}">
                <a16:creationId xmlns:a16="http://schemas.microsoft.com/office/drawing/2014/main" id="{500C10E3-7009-1ADE-8B45-6A7E8168F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322" y="15179420"/>
            <a:ext cx="7443880" cy="2777288"/>
          </a:xfrm>
          <a:prstGeom prst="rect">
            <a:avLst/>
          </a:prstGeom>
        </p:spPr>
      </p:pic>
      <p:sp>
        <p:nvSpPr>
          <p:cNvPr id="28" name="TextBox 24">
            <a:extLst>
              <a:ext uri="{FF2B5EF4-FFF2-40B4-BE49-F238E27FC236}">
                <a16:creationId xmlns:a16="http://schemas.microsoft.com/office/drawing/2014/main" id="{223E81D5-F741-DFDC-86A2-2FA5CBCEB3A9}"/>
              </a:ext>
            </a:extLst>
          </p:cNvPr>
          <p:cNvSpPr txBox="1"/>
          <p:nvPr/>
        </p:nvSpPr>
        <p:spPr>
          <a:xfrm>
            <a:off x="1246005" y="18276334"/>
            <a:ext cx="353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Caption/Figure information here</a:t>
            </a:r>
          </a:p>
        </p:txBody>
      </p:sp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8741284E-CEC5-9D10-FEDE-B8A5A22691BE}"/>
              </a:ext>
            </a:extLst>
          </p:cNvPr>
          <p:cNvSpPr txBox="1">
            <a:spLocks/>
          </p:cNvSpPr>
          <p:nvPr/>
        </p:nvSpPr>
        <p:spPr>
          <a:xfrm>
            <a:off x="14655971" y="16230825"/>
            <a:ext cx="2932790" cy="4860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test here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4BEEA6-0C06-04EE-4831-F288019C069E}"/>
              </a:ext>
            </a:extLst>
          </p:cNvPr>
          <p:cNvCxnSpPr>
            <a:cxnSpLocks/>
          </p:cNvCxnSpPr>
          <p:nvPr/>
        </p:nvCxnSpPr>
        <p:spPr>
          <a:xfrm>
            <a:off x="9212685" y="4809376"/>
            <a:ext cx="0" cy="16451578"/>
          </a:xfrm>
          <a:prstGeom prst="line">
            <a:avLst/>
          </a:prstGeom>
          <a:ln w="12700" cap="rnd" cmpd="sng" algn="ctr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66614A-13D5-C81B-614C-907C33488F0B}"/>
              </a:ext>
            </a:extLst>
          </p:cNvPr>
          <p:cNvCxnSpPr>
            <a:cxnSpLocks/>
          </p:cNvCxnSpPr>
          <p:nvPr/>
        </p:nvCxnSpPr>
        <p:spPr>
          <a:xfrm flipH="1">
            <a:off x="26850565" y="7294987"/>
            <a:ext cx="7139" cy="13942154"/>
          </a:xfrm>
          <a:prstGeom prst="line">
            <a:avLst/>
          </a:prstGeom>
          <a:ln w="12700" cap="rnd" cmpd="sng" algn="ctr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D7D48E-AD6B-4AA8-0FDC-EFE43A1C6114}"/>
              </a:ext>
            </a:extLst>
          </p:cNvPr>
          <p:cNvCxnSpPr>
            <a:cxnSpLocks/>
          </p:cNvCxnSpPr>
          <p:nvPr/>
        </p:nvCxnSpPr>
        <p:spPr>
          <a:xfrm>
            <a:off x="18216384" y="4785563"/>
            <a:ext cx="0" cy="16451578"/>
          </a:xfrm>
          <a:prstGeom prst="line">
            <a:avLst/>
          </a:prstGeom>
          <a:ln w="12700" cap="rnd" cmpd="sng" algn="ctr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69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613CB3CB8A24A9010558FDCF0C576" ma:contentTypeVersion="15" ma:contentTypeDescription="Create a new document." ma:contentTypeScope="" ma:versionID="a4bc2bbd16fbf7da199de94c767579d4">
  <xsd:schema xmlns:xsd="http://www.w3.org/2001/XMLSchema" xmlns:xs="http://www.w3.org/2001/XMLSchema" xmlns:p="http://schemas.microsoft.com/office/2006/metadata/properties" xmlns:ns3="1325c0ca-939d-461b-9e5c-a55794c5f186" xmlns:ns4="c4e44ee5-f766-41ce-aa25-520816108c56" targetNamespace="http://schemas.microsoft.com/office/2006/metadata/properties" ma:root="true" ma:fieldsID="3ece5dc43d28f3f61a6a82ad66bc8950" ns3:_="" ns4:_="">
    <xsd:import namespace="1325c0ca-939d-461b-9e5c-a55794c5f186"/>
    <xsd:import namespace="c4e44ee5-f766-41ce-aa25-520816108c5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5c0ca-939d-461b-9e5c-a55794c5f1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44ee5-f766-41ce-aa25-520816108c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46651B-0A52-4BDD-B822-38F0263FF5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B2ABF3-6EE1-427C-A26E-D45E99C45E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25c0ca-939d-461b-9e5c-a55794c5f186"/>
    <ds:schemaRef ds:uri="c4e44ee5-f766-41ce-aa25-520816108c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E609D4-07D6-48B1-84F2-17C45699EA38}">
  <ds:schemaRefs>
    <ds:schemaRef ds:uri="http://schemas.microsoft.com/office/infopath/2007/PartnerControls"/>
    <ds:schemaRef ds:uri="http://schemas.openxmlformats.org/package/2006/metadata/core-properties"/>
    <ds:schemaRef ds:uri="1325c0ca-939d-461b-9e5c-a55794c5f186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c4e44ee5-f766-41ce-aa25-520816108c5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</TotalTime>
  <Words>65</Words>
  <Application>Microsoft Macintosh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Benitez</dc:creator>
  <cp:lastModifiedBy>Microsoft Office User</cp:lastModifiedBy>
  <cp:revision>10</cp:revision>
  <dcterms:created xsi:type="dcterms:W3CDTF">2018-03-20T15:27:43Z</dcterms:created>
  <dcterms:modified xsi:type="dcterms:W3CDTF">2024-03-05T17:00:22Z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0x0101003E1613CB3CB8A24A9010558FDCF0C576</vt:lpwstr>
  </property>
</Properties>
</file>