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654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94"/>
    <a:srgbClr val="F8F8F8"/>
    <a:srgbClr val="FFFFFF"/>
    <a:srgbClr val="006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E2368B-6F81-544E-A0D0-FC29E77DCCA2}" v="16" dt="2020-10-02T22:48:18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2" autoAdjust="0"/>
    <p:restoredTop sz="94692"/>
  </p:normalViewPr>
  <p:slideViewPr>
    <p:cSldViewPr>
      <p:cViewPr varScale="1">
        <p:scale>
          <a:sx n="130" d="100"/>
          <a:sy n="130" d="100"/>
        </p:scale>
        <p:origin x="208" y="1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BE5A7-734B-4269-9AF9-65AD2D744722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3272D-00AE-4324-A5E5-E08BA286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16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9942B-B2EA-F441-A3D5-893BC354F9FA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AA016-18A2-7348-A9BC-EDEDDCF33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20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34160F-FF37-41DD-BC76-0D9441D9AB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35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649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649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72FEF6-CFA6-6440-B4FB-87AD8F6B92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7980" y="6160800"/>
            <a:ext cx="1114441" cy="43586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/>
          <p:cNvSpPr>
            <a:spLocks/>
          </p:cNvSpPr>
          <p:nvPr/>
        </p:nvSpPr>
        <p:spPr bwMode="auto">
          <a:xfrm>
            <a:off x="0" y="2119746"/>
            <a:ext cx="8522208" cy="4747780"/>
          </a:xfrm>
          <a:custGeom>
            <a:avLst/>
            <a:gdLst>
              <a:gd name="T0" fmla="*/ 1283 w 1332"/>
              <a:gd name="T1" fmla="*/ 653 h 653"/>
              <a:gd name="T2" fmla="*/ 0 w 1332"/>
              <a:gd name="T3" fmla="*/ 653 h 653"/>
              <a:gd name="T4" fmla="*/ 0 w 1332"/>
              <a:gd name="T5" fmla="*/ 0 h 653"/>
              <a:gd name="T6" fmla="*/ 984 w 1332"/>
              <a:gd name="T7" fmla="*/ 0 h 653"/>
              <a:gd name="T8" fmla="*/ 1016 w 1332"/>
              <a:gd name="T9" fmla="*/ 18 h 653"/>
              <a:gd name="T10" fmla="*/ 1323 w 1332"/>
              <a:gd name="T11" fmla="*/ 551 h 653"/>
              <a:gd name="T12" fmla="*/ 1321 w 1332"/>
              <a:gd name="T13" fmla="*/ 587 h 653"/>
              <a:gd name="T14" fmla="*/ 1283 w 1332"/>
              <a:gd name="T15" fmla="*/ 653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32" h="653">
                <a:moveTo>
                  <a:pt x="1283" y="653"/>
                </a:moveTo>
                <a:cubicBezTo>
                  <a:pt x="0" y="653"/>
                  <a:pt x="0" y="653"/>
                  <a:pt x="0" y="653"/>
                </a:cubicBezTo>
                <a:cubicBezTo>
                  <a:pt x="0" y="0"/>
                  <a:pt x="0" y="0"/>
                  <a:pt x="0" y="0"/>
                </a:cubicBezTo>
                <a:cubicBezTo>
                  <a:pt x="984" y="0"/>
                  <a:pt x="984" y="0"/>
                  <a:pt x="984" y="0"/>
                </a:cubicBezTo>
                <a:cubicBezTo>
                  <a:pt x="984" y="0"/>
                  <a:pt x="1005" y="0"/>
                  <a:pt x="1016" y="18"/>
                </a:cubicBezTo>
                <a:cubicBezTo>
                  <a:pt x="1323" y="551"/>
                  <a:pt x="1323" y="551"/>
                  <a:pt x="1323" y="551"/>
                </a:cubicBezTo>
                <a:cubicBezTo>
                  <a:pt x="1323" y="551"/>
                  <a:pt x="1332" y="569"/>
                  <a:pt x="1321" y="587"/>
                </a:cubicBezTo>
                <a:lnTo>
                  <a:pt x="1283" y="653"/>
                </a:lnTo>
                <a:close/>
              </a:path>
            </a:pathLst>
          </a:custGeom>
          <a:solidFill>
            <a:srgbClr val="006B9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D617F09-CA3E-400E-A632-5033B56A993F}"/>
              </a:ext>
            </a:extLst>
          </p:cNvPr>
          <p:cNvSpPr txBox="1">
            <a:spLocks/>
          </p:cNvSpPr>
          <p:nvPr/>
        </p:nvSpPr>
        <p:spPr>
          <a:xfrm>
            <a:off x="246061" y="3051087"/>
            <a:ext cx="6389393" cy="1002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3200" dirty="0">
                <a:solidFill>
                  <a:srgbClr val="FFFFFF"/>
                </a:solidFill>
              </a:rPr>
              <a:t>The Society for the Advancement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3200" dirty="0">
                <a:solidFill>
                  <a:srgbClr val="FFFFFF"/>
                </a:solidFill>
              </a:rPr>
              <a:t>of Material and Process Engineering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FADB9D-C3E5-42C9-ABDD-A56FF5F5C4FF}"/>
              </a:ext>
            </a:extLst>
          </p:cNvPr>
          <p:cNvSpPr/>
          <p:nvPr/>
        </p:nvSpPr>
        <p:spPr>
          <a:xfrm>
            <a:off x="408076" y="4983746"/>
            <a:ext cx="7502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8F8F8"/>
                </a:solidFill>
                <a:latin typeface="+mj-lt"/>
                <a:cs typeface="Arial BOLD" panose="020B0704020202020204" pitchFamily="34" charset="0"/>
              </a:rPr>
              <a:t>Your Presentation or Event title here</a:t>
            </a:r>
          </a:p>
        </p:txBody>
      </p:sp>
      <p:pic>
        <p:nvPicPr>
          <p:cNvPr id="7" name="Graphic 71">
            <a:extLst>
              <a:ext uri="{FF2B5EF4-FFF2-40B4-BE49-F238E27FC236}">
                <a16:creationId xmlns:a16="http://schemas.microsoft.com/office/drawing/2014/main" id="{608564AE-FDFA-6941-9CAB-ECD7FCBC5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66926" y="2329066"/>
            <a:ext cx="3571167" cy="122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0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057400" y="2971800"/>
            <a:ext cx="7772400" cy="1216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4400" b="1" dirty="0">
                <a:solidFill>
                  <a:srgbClr val="006491"/>
                </a:solidFill>
                <a:latin typeface="+mj-lt"/>
                <a:ea typeface="+mj-ea"/>
                <a:cs typeface="+mj-cs"/>
              </a:rPr>
              <a:t>Title of Presentation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25241" y="3695154"/>
            <a:ext cx="7772400" cy="1216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Speaker Name(s)</a:t>
            </a:r>
          </a:p>
          <a:p>
            <a:pPr>
              <a:spcBef>
                <a:spcPct val="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Job Title, Company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67305" y="952768"/>
            <a:ext cx="4172787" cy="16319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469393"/>
            <a:ext cx="10972800" cy="1143000"/>
          </a:xfrm>
        </p:spPr>
        <p:txBody>
          <a:bodyPr/>
          <a:lstStyle/>
          <a:p>
            <a:r>
              <a:rPr lang="en-US" b="1" dirty="0"/>
              <a:t>Welcome Slide – Introduce Yourself</a:t>
            </a:r>
            <a:endParaRPr lang="en-US" b="1" dirty="0">
              <a:solidFill>
                <a:srgbClr val="00649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Speaker Name</a:t>
            </a:r>
          </a:p>
          <a:p>
            <a:r>
              <a:rPr lang="en-US" dirty="0"/>
              <a:t>Company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Brief bio information that you’d like to share</a:t>
            </a:r>
          </a:p>
          <a:p>
            <a:r>
              <a:rPr lang="en-US" dirty="0"/>
              <a:t>Headshot (will help the viewer visualize who is speaking)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38D318-CE22-CA4A-9F96-9E9487AB5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7980" y="6160800"/>
            <a:ext cx="1114441" cy="43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258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143000"/>
          </a:xfrm>
        </p:spPr>
        <p:txBody>
          <a:bodyPr/>
          <a:lstStyle/>
          <a:p>
            <a:r>
              <a:rPr lang="en-US" dirty="0">
                <a:solidFill>
                  <a:srgbClr val="006491"/>
                </a:solidFill>
              </a:rPr>
              <a:t>Presentation Tips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PPT presentation simple</a:t>
            </a:r>
          </a:p>
          <a:p>
            <a:r>
              <a:rPr lang="en-US" dirty="0"/>
              <a:t>Limit bullet points &amp; text – avoid long paragraphs or sentences</a:t>
            </a:r>
          </a:p>
          <a:p>
            <a:r>
              <a:rPr lang="en-US" dirty="0"/>
              <a:t>Limit transitions &amp; builds (animation)... they might not display correctly and make your PPT files larger</a:t>
            </a:r>
          </a:p>
          <a:p>
            <a:r>
              <a:rPr lang="en-US" dirty="0"/>
              <a:t>Use high-quality graphics… Avoid pixilated/blurry images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C3B439-B910-4B40-A8B4-A0878E925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7980" y="6160800"/>
            <a:ext cx="1114441" cy="43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78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6491"/>
                </a:solidFill>
              </a:rPr>
              <a:t>Your Title Here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Add tex</a:t>
            </a:r>
            <a:r>
              <a:rPr lang="en-US" dirty="0"/>
              <a:t>t here….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D340AD-CA41-1F48-A58A-DF546D09F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7980" y="6160800"/>
            <a:ext cx="1114441" cy="43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813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AMPE Theme">
      <a:dk1>
        <a:sysClr val="windowText" lastClr="000000"/>
      </a:dk1>
      <a:lt1>
        <a:srgbClr val="000000"/>
      </a:lt1>
      <a:dk2>
        <a:srgbClr val="000000"/>
      </a:dk2>
      <a:lt2>
        <a:srgbClr val="E7E6E6"/>
      </a:lt2>
      <a:accent1>
        <a:srgbClr val="006699"/>
      </a:accent1>
      <a:accent2>
        <a:srgbClr val="00A6E6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AMPE Brand 1">
      <a:majorFont>
        <a:latin typeface="Arial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6969A382C7C94B8735A7EAAE0B341D" ma:contentTypeVersion="13" ma:contentTypeDescription="Create a new document." ma:contentTypeScope="" ma:versionID="979e71a1ad97f506da27ffac57943b06">
  <xsd:schema xmlns:xsd="http://www.w3.org/2001/XMLSchema" xmlns:xs="http://www.w3.org/2001/XMLSchema" xmlns:p="http://schemas.microsoft.com/office/2006/metadata/properties" xmlns:ns3="54a094f5-459c-4b50-80f3-59bdadfac681" xmlns:ns4="e8d6b2a4-d050-4774-b81a-c38881f63ba7" targetNamespace="http://schemas.microsoft.com/office/2006/metadata/properties" ma:root="true" ma:fieldsID="b1e6ed71187b44617b56ba79403b3089" ns3:_="" ns4:_="">
    <xsd:import namespace="54a094f5-459c-4b50-80f3-59bdadfac681"/>
    <xsd:import namespace="e8d6b2a4-d050-4774-b81a-c38881f63ba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094f5-459c-4b50-80f3-59bdadfac68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6b2a4-d050-4774-b81a-c38881f63b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691C01-B941-4409-9638-D3BC583EDF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81BE25-051E-41A3-990E-D80EFE56E6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a094f5-459c-4b50-80f3-59bdadfac681"/>
    <ds:schemaRef ds:uri="e8d6b2a4-d050-4774-b81a-c38881f63b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3E82D1-3FDE-4D0E-95C1-D92740006F87}">
  <ds:schemaRefs>
    <ds:schemaRef ds:uri="54a094f5-459c-4b50-80f3-59bdadfac681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e8d6b2a4-d050-4774-b81a-c38881f63ba7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3202</TotalTime>
  <Words>110</Words>
  <Application>Microsoft Office PowerPoint</Application>
  <PresentationFormat>Widescreen</PresentationFormat>
  <Paragraphs>20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Welcome Slide – Introduce Yourself</vt:lpstr>
      <vt:lpstr>Presentation Tips</vt:lpstr>
      <vt:lpstr>Your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andrea</dc:creator>
  <cp:lastModifiedBy>Andrea Cypert</cp:lastModifiedBy>
  <cp:revision>46</cp:revision>
  <dcterms:created xsi:type="dcterms:W3CDTF">2015-05-11T19:26:06Z</dcterms:created>
  <dcterms:modified xsi:type="dcterms:W3CDTF">2021-02-04T22:30:20Z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0x0101002B6969A382C7C94B8735A7EAAE0B341D</vt:lpwstr>
  </property>
</Properties>
</file>